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65" r:id="rId5"/>
    <p:sldId id="256" r:id="rId6"/>
    <p:sldId id="257" r:id="rId7"/>
    <p:sldId id="258" r:id="rId8"/>
    <p:sldId id="260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queline Williams" initials="JW" lastIdx="1" clrIdx="0">
    <p:extLst>
      <p:ext uri="{19B8F6BF-5375-455C-9EA6-DF929625EA0E}">
        <p15:presenceInfo xmlns:p15="http://schemas.microsoft.com/office/powerpoint/2012/main" userId="S0037FFE8C3B12E7@LIVE.COM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8F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87" d="100"/>
          <a:sy n="87" d="100"/>
        </p:scale>
        <p:origin x="168" y="17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1-06T07:50:54.195" idx="1">
    <p:pos x="10" y="10"/>
    <p:text>Don't forget  to discuss share settings</p:text>
    <p:extLst>
      <p:ext uri="{C676402C-5697-4E1C-873F-D02D1690AC5C}">
        <p15:threadingInfo xmlns:p15="http://schemas.microsoft.com/office/powerpoint/2012/main" timeZoneBias="3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6A606-B232-42A2-9160-52987FC78459}" type="datetimeFigureOut">
              <a:rPr lang="en-US"/>
              <a:t>3/2/2016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D0498-593A-4998-B2BB-F55A9046804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71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D0498-593A-4998-B2BB-F55A90468048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50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D0498-593A-4998-B2BB-F55A90468048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86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D0498-593A-4998-B2BB-F55A90468048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079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D0498-593A-4998-B2BB-F55A90468048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3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D0498-593A-4998-B2BB-F55A90468048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3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68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36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66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2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0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9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90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7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95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0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8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A7AC5-6045-4418-8E60-F48788734473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3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685800"/>
            <a:ext cx="9144000" cy="1920154"/>
          </a:xfrm>
        </p:spPr>
        <p:txBody>
          <a:bodyPr/>
          <a:lstStyle/>
          <a:p>
            <a:r>
              <a:rPr lang="en-US" dirty="0"/>
              <a:t>Beginning Office 365 and One Drive Basics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313" y="3002973"/>
            <a:ext cx="6024995" cy="33890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13503" y="4109292"/>
            <a:ext cx="28093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Think of it as an Office Building with all different departments inside.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539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         What is                   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5003" y="2194010"/>
            <a:ext cx="3221956" cy="19701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12684" y="4902506"/>
            <a:ext cx="5409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Think of OneDrive as a huge storage closet inside the Office Building.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708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8" t="4009" r="6361" b="19356"/>
          <a:stretch/>
        </p:blipFill>
        <p:spPr>
          <a:xfrm>
            <a:off x="2875401" y="396607"/>
            <a:ext cx="6477919" cy="415335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35585" y="4781320"/>
            <a:ext cx="10333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Why does everyone call it a cloud??  What does that even mean???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983036" y="5563518"/>
            <a:ext cx="8923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Think of it as a cloud that follows you wherever you go!  </a:t>
            </a:r>
            <a:br>
              <a:rPr lang="en-US" dirty="0" smtClean="0"/>
            </a:br>
            <a:r>
              <a:rPr lang="en-US" dirty="0" smtClean="0"/>
              <a:t>(As long as you have internet connection, you can get into your Office Building!)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67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400" y="397566"/>
            <a:ext cx="6473020" cy="40864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77222" y="1435769"/>
            <a:ext cx="47065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It’s like Dropbox on vitamins!!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985399" y="397565"/>
            <a:ext cx="843401" cy="5775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4979624"/>
            <a:ext cx="12191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Dropbox is a wonderful means of cloud storage </a:t>
            </a:r>
            <a:br>
              <a:rPr lang="en-US" sz="2400" dirty="0" smtClean="0"/>
            </a:br>
            <a:r>
              <a:rPr lang="en-US" sz="2400" dirty="0" smtClean="0"/>
              <a:t>that acts like a separate “drive” or location ON your computer.  </a:t>
            </a:r>
            <a:br>
              <a:rPr lang="en-US" sz="2400" dirty="0" smtClean="0"/>
            </a:br>
            <a:r>
              <a:rPr lang="en-US" sz="2400" dirty="0" smtClean="0"/>
              <a:t>Dropbox space is limited.  </a:t>
            </a:r>
            <a:br>
              <a:rPr lang="en-US" sz="2400" dirty="0" smtClean="0"/>
            </a:br>
            <a:r>
              <a:rPr lang="en-US" sz="2400" dirty="0" smtClean="0"/>
              <a:t>OneDrive isn’t limited and can do a LOT more!!!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8119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2239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 Organize folders and </a:t>
            </a:r>
          </a:p>
          <a:p>
            <a:pPr algn="ctr"/>
            <a:r>
              <a:rPr lang="en-US" sz="4400" dirty="0" smtClean="0"/>
              <a:t>SYNC from computer                cloud!!</a:t>
            </a:r>
            <a:endParaRPr lang="en-US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328" y="1663582"/>
            <a:ext cx="7077075" cy="46291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52781">
            <a:off x="2399530" y="2711675"/>
            <a:ext cx="4865536" cy="192538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ight Arrow 1"/>
          <p:cNvSpPr/>
          <p:nvPr/>
        </p:nvSpPr>
        <p:spPr>
          <a:xfrm>
            <a:off x="6727077" y="1013305"/>
            <a:ext cx="1858668" cy="5654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98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56467"/>
            <a:ext cx="121920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Delve </a:t>
            </a:r>
            <a:r>
              <a:rPr lang="en-US" sz="3600" dirty="0" smtClean="0"/>
              <a:t>– Search EVERYTHING </a:t>
            </a:r>
            <a:r>
              <a:rPr lang="en-US" sz="3600" dirty="0" smtClean="0"/>
              <a:t>365 (emails, attachments, files, folders, videos, etc.)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Skype – video/audio conference, share desktop, tutorials, etc.</a:t>
            </a:r>
          </a:p>
          <a:p>
            <a:endParaRPr lang="en-US" sz="3600" dirty="0" smtClean="0"/>
          </a:p>
          <a:p>
            <a:r>
              <a:rPr lang="en-US" sz="3600" dirty="0" smtClean="0"/>
              <a:t>Video Portal – Internal “RCS YouTube</a:t>
            </a:r>
            <a:r>
              <a:rPr lang="en-US" sz="3600" dirty="0" smtClean="0"/>
              <a:t>”</a:t>
            </a:r>
          </a:p>
          <a:p>
            <a:endParaRPr lang="en-US" sz="3600" dirty="0"/>
          </a:p>
          <a:p>
            <a:r>
              <a:rPr lang="en-US" sz="3600" dirty="0" smtClean="0"/>
              <a:t>Office Apps – </a:t>
            </a:r>
            <a:r>
              <a:rPr lang="en-US" sz="3400" dirty="0" smtClean="0"/>
              <a:t>Word, Excel, PowerPoint, Email, Calendar, Publisher, and MORE!</a:t>
            </a:r>
            <a:endParaRPr lang="en-US" sz="3400" dirty="0" smtClean="0"/>
          </a:p>
          <a:p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930442" y="151724"/>
            <a:ext cx="103311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That’s Not All!!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30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9da7548-2148-472a-936f-d182d8d402ac">
      <UserInfo>
        <DisplayName>Mandy Johnson</DisplayName>
        <AccountId>16</AccountId>
        <AccountType/>
      </UserInfo>
      <UserInfo>
        <DisplayName>Timothy Carey</DisplayName>
        <AccountId>25</AccountId>
        <AccountType/>
      </UserInfo>
      <UserInfo>
        <DisplayName>Sarah Daugherty</DisplayName>
        <AccountId>18</AccountId>
        <AccountType/>
      </UserInfo>
      <UserInfo>
        <DisplayName>Jackie Lee</DisplayName>
        <AccountId>47</AccountId>
        <AccountType/>
      </UserInfo>
      <UserInfo>
        <DisplayName>Laura Tywater</DisplayName>
        <AccountId>19</AccountId>
        <AccountType/>
      </UserInfo>
      <UserInfo>
        <DisplayName>Caroline Huff</DisplayName>
        <AccountId>15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AD6870EBB13B4FB85E413B8E826219" ma:contentTypeVersion="2" ma:contentTypeDescription="Create a new document." ma:contentTypeScope="" ma:versionID="a09e2ef92da91ca24c1478f643094b79">
  <xsd:schema xmlns:xsd="http://www.w3.org/2001/XMLSchema" xmlns:xs="http://www.w3.org/2001/XMLSchema" xmlns:p="http://schemas.microsoft.com/office/2006/metadata/properties" xmlns:ns2="89da7548-2148-472a-936f-d182d8d402ac" targetNamespace="http://schemas.microsoft.com/office/2006/metadata/properties" ma:root="true" ma:fieldsID="2ab34990f630307defad18e7f85d95e5" ns2:_="">
    <xsd:import namespace="89da7548-2148-472a-936f-d182d8d402a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a7548-2148-472a-936f-d182d8d402a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5DA62E-4F1E-4F07-941A-33062FC104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AEE11F-F9C4-4530-8FB5-31AE04AC6994}">
  <ds:schemaRefs>
    <ds:schemaRef ds:uri="89da7548-2148-472a-936f-d182d8d402ac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E3F5997-7E10-4EF7-843D-7F48C6D36A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da7548-2148-472a-936f-d182d8d402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152</Words>
  <Application>Microsoft Office PowerPoint</Application>
  <PresentationFormat>Widescreen</PresentationFormat>
  <Paragraphs>23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Beginning Office 365 and One Drive Basics</vt:lpstr>
      <vt:lpstr>         What is                   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One Drive?</dc:title>
  <dc:creator>Laura Tywater</dc:creator>
  <cp:lastModifiedBy>Laura Tywater</cp:lastModifiedBy>
  <cp:revision>23</cp:revision>
  <dcterms:created xsi:type="dcterms:W3CDTF">2012-07-27T01:16:44Z</dcterms:created>
  <dcterms:modified xsi:type="dcterms:W3CDTF">2016-03-02T16:29:34Z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0x010100AAAD6870EBB13B4FB85E413B8E826219</vt:lpwstr>
  </property>
</Properties>
</file>